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4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6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8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2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0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8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3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FC9D40-088D-4E49-9F7F-0A0D4BF1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4000"/>
              <a:t>（仮称）ふくしま性能向上</a:t>
            </a:r>
            <a:br>
              <a:rPr kumimoji="1" lang="en-US" altLang="ja-JP" sz="4000"/>
            </a:br>
            <a:r>
              <a:rPr kumimoji="1" lang="ja-JP" altLang="en-US" sz="4000"/>
              <a:t>リノベの会　第２回勉強会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E28361-0A77-4A59-87A9-4F862158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2000">
                <a:solidFill>
                  <a:schemeClr val="tx2"/>
                </a:solidFill>
              </a:rPr>
              <a:t>講義：断熱の基本２　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2000">
                <a:solidFill>
                  <a:schemeClr val="tx2"/>
                </a:solidFill>
              </a:rPr>
              <a:t>　前回おさらい・部位別断熱・最新情報等</a:t>
            </a:r>
            <a:endParaRPr kumimoji="1"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>
                <a:solidFill>
                  <a:schemeClr val="tx2"/>
                </a:solidFill>
              </a:rPr>
              <a:t>　講師：旭ファイバーグラス㈱東北支店　前田支店長</a:t>
            </a:r>
            <a:endParaRPr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>
                <a:solidFill>
                  <a:schemeClr val="tx2"/>
                </a:solidFill>
              </a:rPr>
              <a:t>協議：会の名称、ロゴ等について</a:t>
            </a:r>
            <a:endParaRPr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>
                <a:solidFill>
                  <a:schemeClr val="tx2"/>
                </a:solidFill>
              </a:rPr>
              <a:t>事務連絡：第３回～第５回勉強会について</a:t>
            </a:r>
            <a:endParaRPr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ja-JP" altLang="en-US" sz="2000">
                <a:solidFill>
                  <a:schemeClr val="tx2"/>
                </a:solidFill>
              </a:rPr>
              <a:t>　　　　　　　リノベアカデミーについて</a:t>
            </a:r>
            <a:endParaRPr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kumimoji="1" lang="en-US" altLang="ja-JP" sz="200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kumimoji="1" lang="en-US" altLang="ja-JP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048AA-D879-485E-BAD8-02CDB989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6" r="19717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B3922"/>
      </a:dk2>
      <a:lt2>
        <a:srgbClr val="E8E2E7"/>
      </a:lt2>
      <a:accent1>
        <a:srgbClr val="48B758"/>
      </a:accent1>
      <a:accent2>
        <a:srgbClr val="5AB13B"/>
      </a:accent2>
      <a:accent3>
        <a:srgbClr val="8BAC44"/>
      </a:accent3>
      <a:accent4>
        <a:srgbClr val="AEA33A"/>
      </a:accent4>
      <a:accent5>
        <a:srgbClr val="C3864D"/>
      </a:accent5>
      <a:accent6>
        <a:srgbClr val="B34740"/>
      </a:accent6>
      <a:hlink>
        <a:srgbClr val="A27C36"/>
      </a:hlink>
      <a:folHlink>
        <a:srgbClr val="828282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</Words>
  <Application>Microsoft Office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Goudy Old Style</vt:lpstr>
      <vt:lpstr>Wingdings 2</vt:lpstr>
      <vt:lpstr>SlateVTI</vt:lpstr>
      <vt:lpstr>（仮称）ふくしま性能向上 リノベの会　第２回勉強会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（仮称）ふくしま性能向上 リノベの会　第２回勉強会</dc:title>
  <dc:creator>Administrator</dc:creator>
  <cp:lastModifiedBy>Administrator</cp:lastModifiedBy>
  <cp:revision>3</cp:revision>
  <dcterms:created xsi:type="dcterms:W3CDTF">2019-12-18T06:46:41Z</dcterms:created>
  <dcterms:modified xsi:type="dcterms:W3CDTF">2019-12-18T07:02:18Z</dcterms:modified>
</cp:coreProperties>
</file>